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D2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2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93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0.png"/><Relationship Id="rId4" Type="http://schemas.openxmlformats.org/officeDocument/2006/relationships/image" Target="../media/image1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9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35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3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4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18079" y="9618079"/>
            <a:ext cx="667635" cy="667635"/>
            <a:chOff x="17618079" y="9618079"/>
            <a:chExt cx="667635" cy="66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8079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0105" y="9330105"/>
            <a:ext cx="955609" cy="955609"/>
            <a:chOff x="17330105" y="9330105"/>
            <a:chExt cx="955609" cy="9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30105" y="9330105"/>
              <a:ext cx="955609" cy="955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667635" cy="667635"/>
            <a:chOff x="0" y="0"/>
            <a:chExt cx="667635" cy="667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18079" y="0"/>
            <a:ext cx="667635" cy="667635"/>
            <a:chOff x="17618079" y="0"/>
            <a:chExt cx="667635" cy="66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8079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955609" cy="955609"/>
            <a:chOff x="0" y="0"/>
            <a:chExt cx="955609" cy="955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55609" cy="95560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239" y="483265"/>
            <a:ext cx="7483874" cy="3231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0471" y="7240300"/>
            <a:ext cx="16421202" cy="5593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85707" y="4400302"/>
            <a:ext cx="12536933" cy="33009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76352" y="2114610"/>
            <a:ext cx="2933010" cy="2933010"/>
            <a:chOff x="7676352" y="2114610"/>
            <a:chExt cx="2933010" cy="29330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6352" y="2114610"/>
              <a:ext cx="2933010" cy="293301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55239" y="9600572"/>
            <a:ext cx="5985912" cy="290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5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9600572"/>
            <a:ext cx="6201693" cy="3305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11088" y="1722268"/>
            <a:ext cx="2199734" cy="413435"/>
            <a:chOff x="10311088" y="1722268"/>
            <a:chExt cx="2199734" cy="4134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311088" y="1722268"/>
              <a:ext cx="2199734" cy="413435"/>
              <a:chOff x="10311088" y="1722268"/>
              <a:chExt cx="2199734" cy="41343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11088" y="1722268"/>
                <a:ext cx="2199734" cy="413435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2735" y="1714696"/>
              <a:ext cx="1991014" cy="4481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74944" y="1342277"/>
            <a:ext cx="2142406" cy="4355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7411" y="9089197"/>
            <a:ext cx="11945959" cy="3327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1219" y="2755499"/>
            <a:ext cx="15143275" cy="5707994"/>
            <a:chOff x="1571219" y="2755499"/>
            <a:chExt cx="15143275" cy="57079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019004" y="3430916"/>
              <a:ext cx="4027763" cy="4027763"/>
              <a:chOff x="7019004" y="3430916"/>
              <a:chExt cx="4027763" cy="402776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019004" y="3430916"/>
                <a:ext cx="4027763" cy="4027763"/>
                <a:chOff x="7019004" y="3430916"/>
                <a:chExt cx="4027763" cy="4027763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7019004" y="3430916"/>
                  <a:ext cx="4027763" cy="4027763"/>
                  <a:chOff x="7019004" y="3430916"/>
                  <a:chExt cx="4027763" cy="4027763"/>
                </a:xfrm>
              </p:grpSpPr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7019004" y="3430916"/>
                    <a:ext cx="4027763" cy="40277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7282610" y="3694522"/>
                  <a:ext cx="3500551" cy="3500551"/>
                  <a:chOff x="7282610" y="3694522"/>
                  <a:chExt cx="3500551" cy="3500551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7282610" y="3694522"/>
                    <a:ext cx="3500551" cy="350055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7495793" y="3902635"/>
                  <a:ext cx="3074186" cy="3084324"/>
                  <a:chOff x="7495793" y="3902635"/>
                  <a:chExt cx="3074186" cy="3084324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7495793" y="3902635"/>
                    <a:ext cx="3074186" cy="308432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9" name="그룹 1009"/>
              <p:cNvGrpSpPr/>
              <p:nvPr/>
            </p:nvGrpSpPr>
            <p:grpSpPr>
              <a:xfrm>
                <a:off x="8039841" y="4451752"/>
                <a:ext cx="1986090" cy="1986090"/>
                <a:chOff x="8039841" y="4451752"/>
                <a:chExt cx="1986090" cy="198609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039841" y="4451752"/>
                  <a:ext cx="1986090" cy="19860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571219" y="2935581"/>
              <a:ext cx="4344143" cy="1660370"/>
              <a:chOff x="1571219" y="2935581"/>
              <a:chExt cx="4344143" cy="166037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571219" y="2935581"/>
                <a:ext cx="4344143" cy="1660370"/>
                <a:chOff x="1571219" y="2935581"/>
                <a:chExt cx="4344143" cy="166037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571219" y="2935581"/>
                  <a:ext cx="4344143" cy="1660370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872814" y="3108249"/>
                <a:ext cx="3793567" cy="139424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370351" y="6205953"/>
              <a:ext cx="4344143" cy="1660370"/>
              <a:chOff x="12370351" y="6205953"/>
              <a:chExt cx="4344143" cy="166037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370351" y="6205953"/>
                <a:ext cx="4344143" cy="1660370"/>
                <a:chOff x="12370351" y="6205953"/>
                <a:chExt cx="4344143" cy="166037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370351" y="6205953"/>
                  <a:ext cx="4344143" cy="1660370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98964" y="6364061"/>
                <a:ext cx="3866129" cy="139424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71219" y="6133159"/>
              <a:ext cx="4344143" cy="1660370"/>
              <a:chOff x="1571219" y="6133159"/>
              <a:chExt cx="4344143" cy="1660370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571219" y="6133159"/>
                <a:ext cx="4344143" cy="1660370"/>
                <a:chOff x="1571219" y="6133159"/>
                <a:chExt cx="4344143" cy="1660370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571219" y="6133159"/>
                  <a:ext cx="4344143" cy="1660370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24079" y="6291268"/>
                <a:ext cx="4306986" cy="139425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370351" y="2935581"/>
              <a:ext cx="4344143" cy="1660370"/>
              <a:chOff x="12370351" y="2935581"/>
              <a:chExt cx="4344143" cy="1660370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2370351" y="2935581"/>
                <a:ext cx="4344143" cy="1660370"/>
                <a:chOff x="12370351" y="2935581"/>
                <a:chExt cx="4344143" cy="1660370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370351" y="2935581"/>
                  <a:ext cx="4344143" cy="1660370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935893" y="3297511"/>
                <a:ext cx="3252662" cy="98283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792918" y="3160312"/>
              <a:ext cx="1131439" cy="1181790"/>
              <a:chOff x="10792918" y="3160312"/>
              <a:chExt cx="1131439" cy="118179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720000">
                <a:off x="10792918" y="3160312"/>
                <a:ext cx="1131439" cy="118179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444435" y="6854633"/>
              <a:ext cx="1149139" cy="1441032"/>
              <a:chOff x="6444435" y="6854633"/>
              <a:chExt cx="1149139" cy="144103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4040000">
                <a:off x="6444435" y="6854633"/>
                <a:ext cx="1149139" cy="144103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477872" y="7014507"/>
              <a:ext cx="1556977" cy="888345"/>
              <a:chOff x="10477872" y="7014507"/>
              <a:chExt cx="1556977" cy="88834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477872" y="7014507"/>
                <a:ext cx="1556977" cy="88834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303687" y="2905476"/>
              <a:ext cx="1085740" cy="1382269"/>
              <a:chOff x="6303687" y="2905476"/>
              <a:chExt cx="1085740" cy="138226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3300000">
                <a:off x="6303687" y="2905476"/>
                <a:ext cx="1085740" cy="1382269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4436" y="1072444"/>
            <a:ext cx="5010369" cy="136077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627260" y="2257809"/>
            <a:ext cx="4554234" cy="35714"/>
            <a:chOff x="5627260" y="2257809"/>
            <a:chExt cx="4554234" cy="3571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27260" y="2257809"/>
              <a:ext cx="4554234" cy="35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90610" y="1583104"/>
            <a:ext cx="9611812" cy="72674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38822" y="2379662"/>
            <a:ext cx="8141162" cy="5912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4090" y="2665370"/>
            <a:ext cx="1494319" cy="996198"/>
            <a:chOff x="5914090" y="2665370"/>
            <a:chExt cx="1494319" cy="9961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4090" y="2665370"/>
              <a:ext cx="1494319" cy="996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35435" y="5488960"/>
            <a:ext cx="1471942" cy="981280"/>
            <a:chOff x="14535435" y="5488960"/>
            <a:chExt cx="1471942" cy="98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">
              <a:off x="14535435" y="5488960"/>
              <a:ext cx="1471942" cy="98128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7762" y="2160354"/>
            <a:ext cx="2811950" cy="9524"/>
            <a:chOff x="6587762" y="2160354"/>
            <a:chExt cx="2811950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587762" y="2160354"/>
              <a:ext cx="2811950" cy="9524"/>
            </a:xfrm>
            <a:prstGeom prst="rect">
              <a:avLst/>
            </a:prstGeom>
          </p:spPr>
        </p:pic>
      </p:grpSp>
      <p:pic>
        <p:nvPicPr>
          <p:cNvPr id="4" name="녹화_2023_01_26_20_17_20_308">
            <a:hlinkClick r:id="" action="ppaction://media"/>
            <a:extLst>
              <a:ext uri="{FF2B5EF4-FFF2-40B4-BE49-F238E27FC236}">
                <a16:creationId xmlns:a16="http://schemas.microsoft.com/office/drawing/2014/main" id="{97C04501-FA4A-4802-A513-19CD300A6B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54" y="723900"/>
            <a:ext cx="17980094" cy="883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7762" y="2160354"/>
            <a:ext cx="2811950" cy="9524"/>
            <a:chOff x="6587762" y="2160354"/>
            <a:chExt cx="2811950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587762" y="2160354"/>
              <a:ext cx="2811950" cy="9524"/>
            </a:xfrm>
            <a:prstGeom prst="rect">
              <a:avLst/>
            </a:prstGeom>
          </p:spPr>
        </p:pic>
      </p:grpSp>
      <p:pic>
        <p:nvPicPr>
          <p:cNvPr id="2" name="녹화_2023_01_26_20_18_20_124">
            <a:hlinkClick r:id="" action="ppaction://media"/>
            <a:extLst>
              <a:ext uri="{FF2B5EF4-FFF2-40B4-BE49-F238E27FC236}">
                <a16:creationId xmlns:a16="http://schemas.microsoft.com/office/drawing/2014/main" id="{00AD9258-8EF9-41CE-A3F7-B74C74763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954" y="723900"/>
            <a:ext cx="17980094" cy="883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61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7762" y="2160354"/>
            <a:ext cx="2811950" cy="9524"/>
            <a:chOff x="6587762" y="2160354"/>
            <a:chExt cx="2811950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587762" y="2160354"/>
              <a:ext cx="2811950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243234"/>
            <a:ext cx="18359073" cy="8332579"/>
            <a:chOff x="0" y="1243234"/>
            <a:chExt cx="18359073" cy="8332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43234"/>
              <a:ext cx="18359073" cy="83325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90610" y="1583104"/>
            <a:ext cx="9611812" cy="72674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6655" y="2379664"/>
            <a:ext cx="6934619" cy="59259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14090" y="2665370"/>
            <a:ext cx="1494319" cy="996198"/>
            <a:chOff x="5914090" y="2665370"/>
            <a:chExt cx="1494319" cy="9961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14090" y="2665370"/>
              <a:ext cx="1494319" cy="996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5133" y="5509930"/>
            <a:ext cx="1471942" cy="981280"/>
            <a:chOff x="14745133" y="5509930"/>
            <a:chExt cx="1471942" cy="98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">
              <a:off x="14745133" y="5509930"/>
              <a:ext cx="1471942" cy="98128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91" y="0"/>
            <a:ext cx="18297982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90614" y="1583100"/>
            <a:ext cx="9611827" cy="72674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4433" y="3125259"/>
            <a:ext cx="6023057" cy="32705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92980" y="3059656"/>
            <a:ext cx="1494319" cy="996198"/>
            <a:chOff x="6792980" y="3059656"/>
            <a:chExt cx="1494319" cy="9961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792980" y="3059656"/>
              <a:ext cx="1494319" cy="996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42972" y="5223381"/>
            <a:ext cx="1471942" cy="981280"/>
            <a:chOff x="13442972" y="5223381"/>
            <a:chExt cx="1471942" cy="98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">
              <a:off x="13442972" y="5223381"/>
              <a:ext cx="1471942" cy="98128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8521" y="957432"/>
            <a:ext cx="18335015" cy="8262216"/>
            <a:chOff x="-78521" y="957432"/>
            <a:chExt cx="18335015" cy="82622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521" y="957432"/>
              <a:ext cx="18335015" cy="82622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2752" y="1304185"/>
            <a:ext cx="8321405" cy="17915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86715" y="2720800"/>
            <a:ext cx="7774340" cy="101141"/>
            <a:chOff x="5386715" y="2720800"/>
            <a:chExt cx="7774340" cy="1011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86715" y="2720800"/>
              <a:ext cx="7774340" cy="1011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18270" y="-730078"/>
            <a:ext cx="4377284" cy="41269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8756" y="3582130"/>
            <a:ext cx="6912384" cy="6047442"/>
            <a:chOff x="678756" y="3582130"/>
            <a:chExt cx="6912384" cy="60474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8756" y="3582130"/>
              <a:ext cx="6912384" cy="6047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2093" y="3582130"/>
            <a:ext cx="6631768" cy="6171429"/>
            <a:chOff x="7572093" y="3582130"/>
            <a:chExt cx="6631768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2093" y="3582130"/>
              <a:ext cx="663176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12821" y="3582130"/>
            <a:ext cx="2482418" cy="6171429"/>
            <a:chOff x="15212821" y="3582130"/>
            <a:chExt cx="2482418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12821" y="3582130"/>
              <a:ext cx="2482418" cy="61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03960" y="1244360"/>
            <a:ext cx="2792246" cy="26103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32096" y="1657744"/>
            <a:ext cx="2118996" cy="4791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4719" y="3898814"/>
            <a:ext cx="2754151" cy="260138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83541" y="4312201"/>
            <a:ext cx="1976872" cy="4791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04719" y="1244360"/>
            <a:ext cx="2735104" cy="26013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3960" y="3898817"/>
            <a:ext cx="2754151" cy="26103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31334" y="4312201"/>
            <a:ext cx="2152158" cy="4506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3960" y="6553265"/>
            <a:ext cx="2763675" cy="26103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31334" y="6966658"/>
            <a:ext cx="2109263" cy="4791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31334" y="1657744"/>
            <a:ext cx="2147253" cy="4791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987331" y="3599319"/>
            <a:ext cx="4266667" cy="63443"/>
            <a:chOff x="7987331" y="3599319"/>
            <a:chExt cx="4266667" cy="634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7987331" y="3599319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31" y="6338430"/>
            <a:ext cx="4266667" cy="63443"/>
            <a:chOff x="7987331" y="6338430"/>
            <a:chExt cx="4266667" cy="634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7987331" y="6338430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77080" y="3599319"/>
            <a:ext cx="4266667" cy="63443"/>
            <a:chOff x="13077080" y="3599319"/>
            <a:chExt cx="4266667" cy="634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3077080" y="3599319"/>
              <a:ext cx="4266667" cy="63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77080" y="6338430"/>
            <a:ext cx="4266667" cy="63443"/>
            <a:chOff x="13077080" y="6338430"/>
            <a:chExt cx="4266667" cy="634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3077080" y="6338430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3471" y="1848848"/>
            <a:ext cx="5008614" cy="5008614"/>
            <a:chOff x="1873471" y="1848848"/>
            <a:chExt cx="5008614" cy="50086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3471" y="1848848"/>
              <a:ext cx="5008614" cy="50086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04722" y="6553265"/>
            <a:ext cx="2754151" cy="25983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32096" y="6966649"/>
            <a:ext cx="2118691" cy="479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8946" y="1304185"/>
            <a:ext cx="6539691" cy="15820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0" y="2720800"/>
            <a:ext cx="5002695" cy="101141"/>
            <a:chOff x="6900270" y="2720800"/>
            <a:chExt cx="5002695" cy="1011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00270" y="2720800"/>
              <a:ext cx="5002695" cy="1011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18269" y="-730078"/>
            <a:ext cx="4377292" cy="4125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129" y="3392953"/>
            <a:ext cx="17439457" cy="6016613"/>
            <a:chOff x="423129" y="3392953"/>
            <a:chExt cx="17439457" cy="6016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129" y="3392953"/>
              <a:ext cx="17439457" cy="601661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3636" y="1359067"/>
            <a:ext cx="12832810" cy="54051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68807" y="7058278"/>
            <a:ext cx="808691" cy="1165680"/>
            <a:chOff x="9668807" y="7058278"/>
            <a:chExt cx="808691" cy="11656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68807" y="7058278"/>
              <a:ext cx="808691" cy="11656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5726" y="4425025"/>
            <a:ext cx="8298181" cy="5454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90609" y="1583106"/>
            <a:ext cx="9611873" cy="7268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7853" y="3110704"/>
            <a:ext cx="8457210" cy="3432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3723" y="3024132"/>
            <a:ext cx="1494319" cy="996198"/>
            <a:chOff x="5473723" y="3024132"/>
            <a:chExt cx="1494319" cy="9961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473723" y="3024132"/>
              <a:ext cx="1494319" cy="996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60919" y="5488960"/>
            <a:ext cx="1471942" cy="981280"/>
            <a:chOff x="15360919" y="5488960"/>
            <a:chExt cx="1471942" cy="98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">
              <a:off x="15360919" y="5488960"/>
              <a:ext cx="1471942" cy="98128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2136" y="1248298"/>
            <a:ext cx="8503026" cy="12503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00000" y="3772571"/>
            <a:ext cx="6171429" cy="4083429"/>
            <a:chOff x="2400000" y="3772571"/>
            <a:chExt cx="6171429" cy="4083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0000" y="3772571"/>
              <a:ext cx="6171429" cy="4083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3935" y="3264552"/>
            <a:ext cx="5147112" cy="13782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4287" y="3959800"/>
            <a:ext cx="1287310" cy="5612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2954" y="4785716"/>
            <a:ext cx="6445413" cy="11403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2954" y="6023811"/>
            <a:ext cx="6415823" cy="22331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76466" y="4498835"/>
            <a:ext cx="6375782" cy="43711"/>
            <a:chOff x="9876466" y="4498835"/>
            <a:chExt cx="6375782" cy="437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876466" y="4498835"/>
              <a:ext cx="6375782" cy="437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4070" y="8918311"/>
            <a:ext cx="12809719" cy="4360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11708" y="1400676"/>
            <a:ext cx="724537" cy="501071"/>
            <a:chOff x="5011708" y="1400676"/>
            <a:chExt cx="724537" cy="5010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011708" y="1400676"/>
              <a:ext cx="724537" cy="5010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77690" y="1368352"/>
            <a:ext cx="665263" cy="443502"/>
            <a:chOff x="12577690" y="1368352"/>
            <a:chExt cx="665263" cy="4435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12577690" y="1368352"/>
              <a:ext cx="665263" cy="4435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08650" y="2216514"/>
            <a:ext cx="6689384" cy="149615"/>
            <a:chOff x="5808650" y="2216514"/>
            <a:chExt cx="6689384" cy="1496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5808650" y="2216514"/>
              <a:ext cx="6689384" cy="1496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3333" y="2876190"/>
            <a:ext cx="15219048" cy="5961905"/>
            <a:chOff x="1533333" y="2876190"/>
            <a:chExt cx="15219048" cy="59619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3333" y="2876190"/>
              <a:ext cx="15219048" cy="59619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2132" y="1248301"/>
            <a:ext cx="9573360" cy="12673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5765" y="2402321"/>
            <a:ext cx="3301958" cy="4396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09524" y="1255438"/>
            <a:ext cx="752638" cy="501751"/>
            <a:chOff x="3809524" y="1255438"/>
            <a:chExt cx="752638" cy="5017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809524" y="1255438"/>
              <a:ext cx="752638" cy="5017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56339" y="1307916"/>
            <a:ext cx="665263" cy="443502"/>
            <a:chOff x="13756339" y="1307916"/>
            <a:chExt cx="665263" cy="4435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">
              <a:off x="13756339" y="1307916"/>
              <a:ext cx="665263" cy="4435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97446" y="3386735"/>
            <a:ext cx="6292657" cy="5302565"/>
            <a:chOff x="2497446" y="3386735"/>
            <a:chExt cx="6292657" cy="53025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8674" y="3566667"/>
              <a:ext cx="6171429" cy="462857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497446" y="3386735"/>
              <a:ext cx="648805" cy="4271995"/>
              <a:chOff x="2497446" y="3386735"/>
              <a:chExt cx="648805" cy="42719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97446" y="3386735"/>
                <a:ext cx="648805" cy="427199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533232" y="7744041"/>
              <a:ext cx="648805" cy="945259"/>
              <a:chOff x="4533232" y="7744041"/>
              <a:chExt cx="648805" cy="94525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33232" y="7744041"/>
                <a:ext cx="648805" cy="94525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0963" y="7985671"/>
            <a:ext cx="5293013" cy="7293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8745" y="3607147"/>
            <a:ext cx="6171429" cy="46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05239" y="3512527"/>
            <a:ext cx="648805" cy="4271995"/>
            <a:chOff x="9405239" y="3512527"/>
            <a:chExt cx="648805" cy="42719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5239" y="3512527"/>
              <a:ext cx="648805" cy="42719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78479" y="7763089"/>
            <a:ext cx="648805" cy="945259"/>
            <a:chOff x="11778479" y="7763089"/>
            <a:chExt cx="648805" cy="9452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8479" y="7763089"/>
              <a:ext cx="648805" cy="9452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22773" y="7985671"/>
            <a:ext cx="4642318" cy="7293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38094" y="9898422"/>
            <a:ext cx="14390158" cy="4914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762791" y="2193122"/>
            <a:ext cx="8825676" cy="173007"/>
            <a:chOff x="4762791" y="2193122"/>
            <a:chExt cx="8825676" cy="1730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4762791" y="2193122"/>
              <a:ext cx="8825676" cy="17300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17449" y="7265361"/>
            <a:ext cx="786370" cy="31547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09958" y="7265358"/>
            <a:ext cx="786370" cy="3154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05453" y="7271710"/>
            <a:ext cx="795893" cy="31547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68015" y="7265358"/>
            <a:ext cx="786313" cy="31547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38100" y="7265358"/>
            <a:ext cx="786313" cy="3154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20872" y="7271710"/>
            <a:ext cx="786313" cy="31547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90958" y="7271710"/>
            <a:ext cx="786313" cy="31547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66491" y="7265358"/>
            <a:ext cx="786313" cy="31547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78386" y="7327729"/>
            <a:ext cx="786332" cy="31801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74100" y="7327729"/>
            <a:ext cx="786332" cy="31801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99339" y="7330900"/>
            <a:ext cx="795855" cy="31801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492481" y="7328519"/>
            <a:ext cx="786332" cy="31801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637815" y="7327729"/>
            <a:ext cx="786332" cy="318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5661" y="2767530"/>
            <a:ext cx="15754392" cy="6171429"/>
            <a:chOff x="1265661" y="2767530"/>
            <a:chExt cx="15754392" cy="61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90716" y="4845041"/>
              <a:ext cx="2125252" cy="1237896"/>
              <a:chOff x="8090716" y="4845041"/>
              <a:chExt cx="2125252" cy="12378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090716" y="4845041"/>
                <a:ext cx="2125252" cy="12378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848625" y="2767530"/>
              <a:ext cx="6171429" cy="6171429"/>
              <a:chOff x="10848625" y="2767530"/>
              <a:chExt cx="6171429" cy="617142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848625" y="2767530"/>
                <a:ext cx="6171429" cy="6171429"/>
                <a:chOff x="10848625" y="2767530"/>
                <a:chExt cx="6171429" cy="617142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848625" y="2767530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0942910" y="2880864"/>
                <a:ext cx="5944762" cy="5944762"/>
                <a:chOff x="10942910" y="2880864"/>
                <a:chExt cx="5944762" cy="5944762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942910" y="2880864"/>
                  <a:ext cx="5944762" cy="5944762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727660" y="7425712"/>
                <a:ext cx="2601317" cy="103846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12131998" y="3547355"/>
                <a:ext cx="3642777" cy="3642777"/>
                <a:chOff x="12131998" y="3547355"/>
                <a:chExt cx="3642777" cy="3642777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131998" y="3547355"/>
                  <a:ext cx="3642777" cy="364277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65661" y="2767530"/>
              <a:ext cx="6171429" cy="6171429"/>
              <a:chOff x="1265661" y="2767530"/>
              <a:chExt cx="6171429" cy="617142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265661" y="2767530"/>
                <a:ext cx="6171429" cy="6171429"/>
                <a:chOff x="1265661" y="2767530"/>
                <a:chExt cx="6171429" cy="617142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265661" y="2767530"/>
                  <a:ext cx="6171429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398042" y="2880864"/>
                <a:ext cx="5944762" cy="5944762"/>
                <a:chOff x="1398042" y="2880864"/>
                <a:chExt cx="5944762" cy="5944762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398042" y="2880864"/>
                  <a:ext cx="5944762" cy="5944762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13203" y="7618339"/>
                <a:ext cx="1688597" cy="67145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50052" y="7618169"/>
                <a:ext cx="2042912" cy="678217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293395" y="7618339"/>
                <a:ext cx="1693835" cy="671454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2560732" y="3870226"/>
                <a:ext cx="3187525" cy="3187525"/>
                <a:chOff x="2560732" y="3870226"/>
                <a:chExt cx="3187525" cy="318752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560732" y="3870226"/>
                  <a:ext cx="3187525" cy="318752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3644715" y="1234468"/>
            <a:ext cx="10996284" cy="1123219"/>
            <a:chOff x="3644715" y="1234468"/>
            <a:chExt cx="10996284" cy="11232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6752" y="1177787"/>
              <a:ext cx="10152541" cy="126937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3644715" y="1234468"/>
              <a:ext cx="752638" cy="501751"/>
              <a:chOff x="3644715" y="1234468"/>
              <a:chExt cx="752638" cy="50175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3644715" y="1234468"/>
                <a:ext cx="752638" cy="50175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971917" y="1286947"/>
              <a:ext cx="665263" cy="443502"/>
              <a:chOff x="13971917" y="1286947"/>
              <a:chExt cx="665263" cy="44350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60000">
                <a:off x="13971917" y="1286947"/>
                <a:ext cx="665263" cy="44350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590896" y="2172152"/>
              <a:ext cx="9142857" cy="173007"/>
              <a:chOff x="4590896" y="2172152"/>
              <a:chExt cx="9142857" cy="1730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4590896" y="2172152"/>
                <a:ext cx="9142857" cy="1730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90609" y="1583106"/>
            <a:ext cx="9611873" cy="7268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22701" y="2612605"/>
            <a:ext cx="8133829" cy="5912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01115" y="2898312"/>
            <a:ext cx="1494319" cy="996198"/>
            <a:chOff x="5201115" y="2898312"/>
            <a:chExt cx="1494319" cy="9961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201115" y="2898312"/>
              <a:ext cx="1494319" cy="996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60919" y="5488960"/>
            <a:ext cx="1471942" cy="981280"/>
            <a:chOff x="15360919" y="5488960"/>
            <a:chExt cx="1471942" cy="981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">
              <a:off x="15360919" y="5488960"/>
              <a:ext cx="1471942" cy="98128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F1D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7009" y="4361283"/>
            <a:ext cx="2103184" cy="2103184"/>
            <a:chOff x="3507009" y="4361283"/>
            <a:chExt cx="2103184" cy="21031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7009" y="4361283"/>
              <a:ext cx="2103184" cy="21031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5844" y="4258200"/>
            <a:ext cx="2309350" cy="2309350"/>
            <a:chOff x="7055844" y="4258200"/>
            <a:chExt cx="2309350" cy="23093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5844" y="4258200"/>
              <a:ext cx="2309350" cy="2309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2133333" cy="10285714"/>
            <a:chOff x="0" y="0"/>
            <a:chExt cx="213333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13333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7900" y="5180828"/>
            <a:ext cx="716220" cy="722623"/>
            <a:chOff x="5947900" y="5180828"/>
            <a:chExt cx="716220" cy="7226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7900" y="5180828"/>
              <a:ext cx="716220" cy="7226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84222" y="5412875"/>
            <a:ext cx="715606" cy="490577"/>
            <a:chOff x="9884222" y="5412875"/>
            <a:chExt cx="715606" cy="4905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222" y="5412875"/>
              <a:ext cx="715606" cy="49057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39878" y="4391008"/>
            <a:ext cx="4187685" cy="22815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19023" y="6581521"/>
            <a:ext cx="1714908" cy="6437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42099" y="6581521"/>
            <a:ext cx="1901842" cy="5580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02315" y="7192668"/>
            <a:ext cx="1164568" cy="4780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5206" y="7192668"/>
            <a:ext cx="715025" cy="4780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83158" y="7192668"/>
            <a:ext cx="715025" cy="4780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52381" y="-9648"/>
            <a:ext cx="2133333" cy="10352506"/>
            <a:chOff x="16152381" y="-9648"/>
            <a:chExt cx="2133333" cy="103525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52381" y="-9648"/>
              <a:ext cx="2133333" cy="103525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21804" y="2134841"/>
            <a:ext cx="6042107" cy="1106190"/>
            <a:chOff x="6121804" y="2134841"/>
            <a:chExt cx="6042107" cy="11061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871113" y="2670079"/>
              <a:ext cx="2199734" cy="413435"/>
              <a:chOff x="9871113" y="2670079"/>
              <a:chExt cx="2199734" cy="41343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9871113" y="2670079"/>
                <a:ext cx="2199734" cy="413435"/>
                <a:chOff x="9871113" y="2670079"/>
                <a:chExt cx="2199734" cy="41343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871113" y="2670079"/>
                  <a:ext cx="2199734" cy="41343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952735" y="2662500"/>
                <a:ext cx="1991014" cy="44811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41859" y="2301535"/>
              <a:ext cx="1438682" cy="406425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07521" y="2020558"/>
              <a:ext cx="3759998" cy="138282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238634" y="3205317"/>
              <a:ext cx="3303973" cy="35714"/>
              <a:chOff x="6238634" y="3205317"/>
              <a:chExt cx="3303973" cy="3571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238634" y="3205317"/>
                <a:ext cx="3303973" cy="35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F1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2146090" y="-12524"/>
            <a:ext cx="13993534" cy="10301587"/>
            <a:chOff x="2146090" y="-12524"/>
            <a:chExt cx="13993534" cy="103015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6090" y="-12524"/>
              <a:ext cx="13993534" cy="103015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0572"/>
            <a:ext cx="6201693" cy="3305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3403" y="7083578"/>
            <a:ext cx="3239279" cy="7918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45306" y="3658235"/>
            <a:ext cx="3085714" cy="3085714"/>
            <a:chOff x="5145306" y="3658235"/>
            <a:chExt cx="3085714" cy="30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5306" y="3658235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8556" y="3687352"/>
            <a:ext cx="3085714" cy="3085714"/>
            <a:chOff x="9868556" y="3687352"/>
            <a:chExt cx="3085714" cy="30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68556" y="3687352"/>
              <a:ext cx="3085714" cy="30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06083" y="7083578"/>
            <a:ext cx="2450470" cy="7918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23428" y="2982170"/>
            <a:ext cx="1663278" cy="654236"/>
            <a:chOff x="13123428" y="2982170"/>
            <a:chExt cx="1663278" cy="6542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13123428" y="2982170"/>
              <a:ext cx="1663278" cy="6542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6577" y="8549138"/>
            <a:ext cx="1684847" cy="662720"/>
            <a:chOff x="3546577" y="8549138"/>
            <a:chExt cx="1684847" cy="6627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840000">
              <a:off x="3546577" y="8549138"/>
              <a:ext cx="1684847" cy="6627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86969" y="8568906"/>
            <a:ext cx="536195" cy="623184"/>
            <a:chOff x="13686969" y="8568906"/>
            <a:chExt cx="536195" cy="6231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5660000">
              <a:off x="13686969" y="8568906"/>
              <a:ext cx="536195" cy="6231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33736" y="2332925"/>
            <a:ext cx="694434" cy="656324"/>
            <a:chOff x="3633736" y="2332925"/>
            <a:chExt cx="694434" cy="6563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280000">
              <a:off x="3633736" y="2332925"/>
              <a:ext cx="694434" cy="6563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89152" y="1425798"/>
            <a:ext cx="4907410" cy="1070476"/>
            <a:chOff x="6689152" y="1425798"/>
            <a:chExt cx="4907410" cy="10704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210689" y="2082839"/>
              <a:ext cx="2199734" cy="413435"/>
              <a:chOff x="9210689" y="2082839"/>
              <a:chExt cx="2199734" cy="41343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9210689" y="2082839"/>
                <a:ext cx="2199734" cy="413435"/>
                <a:chOff x="9210689" y="2082839"/>
                <a:chExt cx="2199734" cy="413435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210689" y="2082839"/>
                  <a:ext cx="2199734" cy="413435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92305" y="2075268"/>
                <a:ext cx="1991024" cy="44811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4511" y="1702848"/>
              <a:ext cx="2349825" cy="40747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4870" y="1311515"/>
              <a:ext cx="2800846" cy="138282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7372749" y="2425785"/>
              <a:ext cx="2242640" cy="15375"/>
              <a:chOff x="7372749" y="2425785"/>
              <a:chExt cx="2242640" cy="1537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7372749" y="2425785"/>
                <a:ext cx="2242640" cy="1537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927225" y="2417857"/>
              <a:ext cx="2154893" cy="35714"/>
              <a:chOff x="6927225" y="2417857"/>
              <a:chExt cx="2154893" cy="3571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927225" y="2417857"/>
                <a:ext cx="2154893" cy="357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7505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Office PowerPoint</Application>
  <PresentationFormat>사용자 지정</PresentationFormat>
  <Paragraphs>0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6</cp:revision>
  <dcterms:created xsi:type="dcterms:W3CDTF">2023-01-26T20:54:10Z</dcterms:created>
  <dcterms:modified xsi:type="dcterms:W3CDTF">2023-01-27T03:53:14Z</dcterms:modified>
</cp:coreProperties>
</file>